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67" r:id="rId5"/>
    <p:sldId id="270" r:id="rId6"/>
    <p:sldId id="266" r:id="rId7"/>
    <p:sldId id="271" r:id="rId8"/>
    <p:sldId id="260" r:id="rId9"/>
    <p:sldId id="259" r:id="rId10"/>
    <p:sldId id="261" r:id="rId11"/>
    <p:sldId id="272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FD34-CB61-445E-884F-3012DB2BC8ED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1EF87-29CA-4B99-83C9-4223E97F5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2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1EF87-29CA-4B99-83C9-4223E97F56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9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9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Afroza,Rangpur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AF638-9055-439D-AA4A-9B33B5ADF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1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20675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openxmlformats.org/officeDocument/2006/relationships/image" Target="../media/image20.tmp"/><Relationship Id="rId3" Type="http://schemas.openxmlformats.org/officeDocument/2006/relationships/image" Target="../media/image13.tmp"/><Relationship Id="rId7" Type="http://schemas.openxmlformats.org/officeDocument/2006/relationships/image" Target="../media/image15.tmp"/><Relationship Id="rId12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14.tmp"/><Relationship Id="rId9" Type="http://schemas.openxmlformats.org/officeDocument/2006/relationships/image" Target="../media/image17.png"/><Relationship Id="rId1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4" b="87627" l="5744" r="416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8" t="8439" r="58113" b="12184"/>
          <a:stretch/>
        </p:blipFill>
        <p:spPr>
          <a:xfrm>
            <a:off x="207571" y="150125"/>
            <a:ext cx="2089199" cy="6569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1679" y="2588690"/>
            <a:ext cx="551495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0446" y="538843"/>
            <a:ext cx="17876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94726" b="27874"/>
          <a:stretch/>
        </p:blipFill>
        <p:spPr>
          <a:xfrm rot="5400000">
            <a:off x="5233750" y="-1587389"/>
            <a:ext cx="1229286" cy="7827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34819" y="3445565"/>
            <a:ext cx="3697356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চিত্রের বক্সটির নাম কী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4819" y="4251309"/>
            <a:ext cx="1616764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প্যালেট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3503" y="4251308"/>
            <a:ext cx="1677802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টুল বক্স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819" y="4957309"/>
            <a:ext cx="2093842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ডায়ালগ বক্স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4495" y="4969129"/>
            <a:ext cx="1987870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পেন্সিল বক্স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9049" y="2519961"/>
            <a:ext cx="9450480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ফটো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2414" y="3423292"/>
            <a:ext cx="1616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9049" y="4234748"/>
            <a:ext cx="167780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0957" y="3421842"/>
            <a:ext cx="209384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1325" y="4209863"/>
            <a:ext cx="198787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7" r="19162" b="21056"/>
          <a:stretch/>
        </p:blipFill>
        <p:spPr>
          <a:xfrm>
            <a:off x="1717805" y="4269070"/>
            <a:ext cx="505662" cy="466360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49" y="3492042"/>
            <a:ext cx="516601" cy="50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14" y="3499886"/>
            <a:ext cx="552527" cy="428685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55" y="4234748"/>
            <a:ext cx="485843" cy="5430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5636" y="2359448"/>
            <a:ext cx="8199882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টেলিভিশনে কোন মোডে কোন বিষয়ের ছবি উপস্থাপিত হয়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6727" y="3354120"/>
            <a:ext cx="198787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CMYK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8392" y="4170525"/>
            <a:ext cx="167780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RGB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95270" y="3352670"/>
            <a:ext cx="209384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Bitmap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6727" y="4244519"/>
            <a:ext cx="276649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Lab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colour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3929" y="808910"/>
            <a:ext cx="217239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823" y="3119841"/>
            <a:ext cx="99523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অনেক শিক্ষার্থীর বাড়িতে কম্পিউটার নেই সেজন্য বাড়ির কাজ দেয়া হলো না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4603" y="4865870"/>
            <a:ext cx="4724400" cy="1511874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33CC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69" y="576464"/>
            <a:ext cx="1295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5955323" y="6490628"/>
            <a:ext cx="12954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09585" y="1140341"/>
            <a:ext cx="3048000" cy="85651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3227" y="3541876"/>
            <a:ext cx="347528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সহ</a:t>
            </a:r>
            <a:r>
              <a:rPr lang="en-US" sz="28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 জিলা স্কুল, রংপুর ।  </a:t>
            </a:r>
            <a:endParaRPr lang="en-US" sz="28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09980" y="3049434"/>
            <a:ext cx="30949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endParaRPr lang="bn-BD" sz="28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 শ্রেণি </a:t>
            </a:r>
            <a:endParaRPr lang="en-US" sz="2800" b="1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endParaRPr lang="bn-BD" sz="28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 : ৪</a:t>
            </a:r>
            <a:r>
              <a:rPr lang="en-US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 rot="5183078">
            <a:off x="5752302" y="3196340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183078">
            <a:off x="5773750" y="3863815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5183078">
            <a:off x="5773751" y="4433362"/>
            <a:ext cx="484632" cy="498053"/>
          </a:xfrm>
          <a:prstGeom prst="chevr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7957585" y="2093210"/>
            <a:ext cx="1297867" cy="1487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"/>
          <a:stretch/>
        </p:blipFill>
        <p:spPr>
          <a:xfrm>
            <a:off x="2772854" y="1438589"/>
            <a:ext cx="6694754" cy="4342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80" y="1438589"/>
            <a:ext cx="5918478" cy="4328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88" y="1372700"/>
            <a:ext cx="6710220" cy="4460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2404" y="430482"/>
            <a:ext cx="3937926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 দেখছ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9359" y="416513"/>
            <a:ext cx="6381744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এই পরিবর্তনগুলো কীভাবে করা সম্ভব?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66" y="790075"/>
            <a:ext cx="3331109" cy="3796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4242" y="4719715"/>
            <a:ext cx="551495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 ফটোশপ </a:t>
            </a:r>
            <a:r>
              <a:rPr lang="en-US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1900" y="954206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29100" y="1125656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7765" y="3161200"/>
            <a:ext cx="714490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এডোবি ফটোসপ প্রোগ্রাম কিভাবে খুলতে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হয় তা 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456" y="4002206"/>
            <a:ext cx="682651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এডোবি ফটোসপ প্রোগ্রামে নতুন ফাইল তৈরি 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7765" y="4840406"/>
            <a:ext cx="655865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ফটোসপ স্ক্রিন পরিচিতি বর্ণনা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2295" y="2215775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2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1" y="1315440"/>
            <a:ext cx="7380813" cy="4141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9068" y="423589"/>
            <a:ext cx="5806277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বাম দিকের কোণায় কী দেখা যাচ্ছে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0504" y="5063319"/>
            <a:ext cx="398105" cy="394059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7991" y="410232"/>
            <a:ext cx="2546324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বাটনটির নাম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4433" y="5646217"/>
            <a:ext cx="18155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2169037" y="5352394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6583" y="5892438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4335" y="339185"/>
            <a:ext cx="7476348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প্রক্রিয়াটি মনযোগ দিয়ে দেখে প্রক্রিয়াটির প্রবাহ চিত্র আঁক?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96" y="1192916"/>
            <a:ext cx="3375583" cy="4303868"/>
          </a:xfrm>
          <a:prstGeom prst="rect">
            <a:avLst/>
          </a:prstGeom>
        </p:spPr>
      </p:pic>
      <p:pic>
        <p:nvPicPr>
          <p:cNvPr id="16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4439526" y="4980802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97072" y="5520846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904" y="2665534"/>
            <a:ext cx="8242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62" y="1097889"/>
            <a:ext cx="3801005" cy="48393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02367" y="2727089"/>
            <a:ext cx="18990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ফ্লাইআউট মেনু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9391" y="1431810"/>
            <a:ext cx="1657200" cy="15845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900" dirty="0">
              <a:ln w="57150">
                <a:solidFill>
                  <a:srgbClr val="66FF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4754049" y="1533248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11595" y="2073292"/>
            <a:ext cx="100732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27" y="1065643"/>
            <a:ext cx="8574511" cy="49269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27144" y="6031801"/>
            <a:ext cx="35011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+mj-lt"/>
                <a:cs typeface="NikoshBAN" pitchFamily="2" charset="0"/>
              </a:rPr>
              <a:t>এডোবি ফটোসপ </a:t>
            </a:r>
            <a:r>
              <a:rPr lang="bn-IN" sz="2400" dirty="0" smtClean="0">
                <a:latin typeface="+mj-lt"/>
                <a:cs typeface="NikoshBAN" pitchFamily="2" charset="0"/>
              </a:rPr>
              <a:t>প্রোগ্রাম এর স্ক্রিন</a:t>
            </a:r>
            <a:endParaRPr lang="en-US" sz="2400" dirty="0"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7" grpId="0" animBg="1"/>
      <p:bldP spid="7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3" grpId="0" animBg="1"/>
      <p:bldP spid="23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5286" y="672547"/>
            <a:ext cx="209063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2599" y="872601"/>
            <a:ext cx="11576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4676" y="2309190"/>
            <a:ext cx="76544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এডোবি ফটোসপ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প্রোগ্রাম খোলার ধাপগুলো নিচের ছকে লিখ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7928" y="3376447"/>
            <a:ext cx="1034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6519" y="3376447"/>
            <a:ext cx="1034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50412" y="3376447"/>
            <a:ext cx="1034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452" y="3376446"/>
            <a:ext cx="1034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9043" y="3376445"/>
            <a:ext cx="1034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9083" y="3376445"/>
            <a:ext cx="1034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52976" y="3376444"/>
            <a:ext cx="1034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13" idx="3"/>
            <a:endCxn id="14" idx="1"/>
          </p:cNvCxnSpPr>
          <p:nvPr/>
        </p:nvCxnSpPr>
        <p:spPr>
          <a:xfrm>
            <a:off x="2642552" y="3668835"/>
            <a:ext cx="283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66445" y="3673440"/>
            <a:ext cx="283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85036" y="3668831"/>
            <a:ext cx="283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15076" y="3668831"/>
            <a:ext cx="283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45116" y="3668831"/>
            <a:ext cx="283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263707" y="3699944"/>
            <a:ext cx="2839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085356"/>
            <a:ext cx="9159892" cy="526333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291561"/>
            <a:ext cx="2128671" cy="4963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727" y="318495"/>
            <a:ext cx="5878517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ফটোসপ প্রোগ্রামে নতুন ফাইল তৈরী করার নিয়ম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3" descr="C:\Users\User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663" y="1056298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70578">
            <a:off x="298904" y="1732087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t="6023" r="11860" b="9857"/>
          <a:stretch/>
        </p:blipFill>
        <p:spPr>
          <a:xfrm>
            <a:off x="2805332" y="2179279"/>
            <a:ext cx="5529238" cy="31880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52441" y="1386989"/>
            <a:ext cx="397565" cy="203272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User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063" y="1208698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rot="70578">
            <a:off x="451304" y="1884487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5247" r="3744" b="7379"/>
          <a:stretch/>
        </p:blipFill>
        <p:spPr>
          <a:xfrm>
            <a:off x="2805332" y="2179279"/>
            <a:ext cx="5764695" cy="33262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24828" y="2573058"/>
            <a:ext cx="713548" cy="315917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User\Desktop\corec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73058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83" y="3182387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59" y="3523638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02" y="3812981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76" y="4183197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68" y="4462001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75" y="3182386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05" y="2602873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3047" r="1875" b="4015"/>
          <a:stretch/>
        </p:blipFill>
        <p:spPr>
          <a:xfrm>
            <a:off x="2805332" y="2162538"/>
            <a:ext cx="5950226" cy="3432313"/>
          </a:xfrm>
          <a:prstGeom prst="rect">
            <a:avLst/>
          </a:prstGeom>
        </p:spPr>
      </p:pic>
      <p:pic>
        <p:nvPicPr>
          <p:cNvPr id="27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42" y="2908828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Desktop\corec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31" y="2603050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59" y="996453"/>
            <a:ext cx="9197073" cy="5258574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59" y="1002550"/>
            <a:ext cx="9197073" cy="5252477"/>
          </a:xfrm>
          <a:prstGeom prst="rect">
            <a:avLst/>
          </a:prstGeom>
        </p:spPr>
      </p:pic>
      <p:pic>
        <p:nvPicPr>
          <p:cNvPr id="31" name="Picture 3" descr="C:\Users\User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3181429" y="1671966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038975" y="2212010"/>
            <a:ext cx="16843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ডবল 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2" grpId="2" animBg="1"/>
      <p:bldP spid="14" grpId="0" animBg="1"/>
      <p:bldP spid="14" grpId="1" animBg="1"/>
      <p:bldP spid="16" grpId="0" animBg="1"/>
      <p:bldP spid="16" grpId="1" animBg="1"/>
      <p:bldP spid="16" grpId="2" animBg="1"/>
      <p:bldP spid="16" grpId="3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101626"/>
            <a:ext cx="9197073" cy="5252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0525" y="318495"/>
            <a:ext cx="4039195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ফটোসপ প্রোগ্রামের স্ক্রিন পরিচিতি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4575" y="3219718"/>
            <a:ext cx="3412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ফটোসপ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স্ক্রিনের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বক্সগুলোর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748" y="6354103"/>
            <a:ext cx="134229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22-09-2016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19700" y="6377744"/>
            <a:ext cx="2080846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Afroza,Rangpur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7207" y="6354103"/>
            <a:ext cx="366932" cy="365125"/>
          </a:xfrm>
        </p:spPr>
        <p:txBody>
          <a:bodyPr/>
          <a:lstStyle/>
          <a:p>
            <a:fld id="{E28AF638-9055-439D-AA4A-9B33B5ADFFC4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5456" y="808910"/>
            <a:ext cx="224933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2207" y="808910"/>
            <a:ext cx="1905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823" y="3119841"/>
            <a:ext cx="995238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এডোবি ফটোসপ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প্রোগ্রাম এর স্ক্রিন পরিচিতি চার্ট আকারে তৈরি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312</Words>
  <Application>Microsoft Office PowerPoint</Application>
  <PresentationFormat>Widescreen</PresentationFormat>
  <Paragraphs>103</Paragraphs>
  <Slides>12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photoshop</dc:title>
  <dc:subject>Information and communication technology</dc:subject>
  <dc:creator>Afroza nasreen sultana</dc:creator>
  <cp:lastModifiedBy>HP</cp:lastModifiedBy>
  <cp:revision>3</cp:revision>
  <dcterms:created xsi:type="dcterms:W3CDTF">2016-09-22T09:28:11Z</dcterms:created>
  <dcterms:modified xsi:type="dcterms:W3CDTF">2016-09-22T14:19:14Z</dcterms:modified>
</cp:coreProperties>
</file>